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8" r:id="rId2"/>
    <p:sldId id="407" r:id="rId3"/>
    <p:sldId id="492" r:id="rId4"/>
    <p:sldId id="493" r:id="rId5"/>
    <p:sldId id="417" r:id="rId6"/>
    <p:sldId id="474" r:id="rId7"/>
    <p:sldId id="494" r:id="rId8"/>
    <p:sldId id="332" r:id="rId9"/>
    <p:sldId id="479" r:id="rId10"/>
    <p:sldId id="480" r:id="rId11"/>
    <p:sldId id="4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9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F1FF1-2DB7-43B9-AD7E-B11BEAFD0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91526-2235-44D5-B206-10CA0D5B1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FEF23-0A9B-46DF-97EA-0E0B6EC8E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6D7E3-587C-4733-99CF-410999E8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C8EB2-6739-4B5F-8B00-E0F92EC6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09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A489-F8CD-463A-8798-40ACD435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040DB-3F86-4CA2-8535-EF1A91888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FABE0-40DD-40D4-A540-18647ADA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3C4B4-EE55-4E56-9284-19E5F57C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51CAF-2C19-4D08-8D60-81199614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4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CE0B3-2DA8-471F-A5C0-ADB2671A6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26D87-CA90-417D-A9A8-53BEC477D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02AC8-619C-423F-BAF4-9C550500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40689-A7C5-4C7E-92BC-FA56C1864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A8C2A-02E6-4130-8392-58E79CD5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0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72FA-A2D1-4870-A14D-39E104CD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E7A8D-2FC3-4763-B976-DCF1A841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A4848-990D-44C8-ADDA-673D38CF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47208-2A27-46EB-9A51-4A92535E7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5B1E3-2BEA-455C-AE38-A58F8085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2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668D-21C2-4372-B82D-26E08B6E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17CD8-4DDA-4578-AF6F-2EF9A6D2C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646F-79BB-4CC6-B993-7EE30A50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D280B-A034-4FAE-A87D-0F583F4D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D1A1B-F1CD-4290-BA9B-E148EBC9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9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1244-2247-4CBA-B7A6-E2FF3F2EF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73B5D-3FAE-491E-9A36-B10F3CFA0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71668-7B6F-4F1C-B2C5-FC59DA491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3D7FF-EE62-42E6-9716-50ACA971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D6D89-2680-4D29-A461-2A6B6DDF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67562-5A17-44ED-88BA-0286DEAC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81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5EDE-7306-4891-83C9-B070F3517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0AC0D-002E-4FDD-A2A6-AC7B73FB8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897DA-8573-43B7-BE3D-2768B109B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72979E-7A2E-47DE-B652-4B023E281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BB473-2F92-42B9-991F-BE7670EFA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E5776-D119-41A2-BE29-EBBEE6E9D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481118-0763-4695-8C6E-BB3304AD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6E83F-0FA6-4FDC-8E6C-8854FE9B8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92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9D09F-034D-4A9D-AAC8-F21DBA9F7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256FB-A476-491B-9E33-7B428970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B483C-1D6C-483D-AE84-FB4321AC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7DF62-4DDE-455C-8B6D-46D5946C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6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B6195-F08F-427D-B005-CE5B6F66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044E3-0D73-44F0-B82B-A4F81ABD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54F81-AFB9-48A4-8B24-77473B16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24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8741-7DCA-408B-BF3F-1527A632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5A65B-6B53-4C6D-ADE5-247A646B9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1AFA2E-C612-42DC-B86E-73CEFF299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52546-E2AD-4FBF-8A9F-DF1572E6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C261A-3871-454A-A8F0-BA16CB79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6BAA0-2B02-499D-B010-D806DFF8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94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E69C9-E4F0-4B07-BCAD-0E999E53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F13128-C4DB-406E-BD04-38E8540C72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0605C-6BA6-4DCA-A68E-795A39FB5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72737-4F6E-4354-881F-105B28683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0EC33-2D8F-4C60-B744-F9F9ABD6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919B1-E109-4178-9ED2-78E2F944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78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888EE7-4291-4B48-80DC-143AFF56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52927-C5B2-4C00-9D61-7B5908FDB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C9D01-B22C-479E-AA67-AE1A3A8F4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AEAB-3918-40F8-BD78-700BA6B7B820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91D86-8C3B-43F6-89B1-DAB181021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2BE0D-5538-4FDE-AE9C-9917CAFD4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14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D691-1458-438E-A188-88A5143F2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/>
              <a:t>202</a:t>
            </a:r>
            <a:r>
              <a:rPr lang="en-US" altLang="zh-CN" sz="3600"/>
              <a:t>1</a:t>
            </a:r>
            <a:r>
              <a:rPr lang="en-GB" sz="3600"/>
              <a:t>.</a:t>
            </a:r>
            <a:r>
              <a:rPr lang="en-US" altLang="zh-CN" sz="3600"/>
              <a:t>05</a:t>
            </a:r>
            <a:r>
              <a:rPr lang="en-GB" sz="3600"/>
              <a:t>.13</a:t>
            </a:r>
          </a:p>
        </p:txBody>
      </p:sp>
    </p:spTree>
    <p:extLst>
      <p:ext uri="{BB962C8B-B14F-4D97-AF65-F5344CB8AC3E}">
        <p14:creationId xmlns:p14="http://schemas.microsoft.com/office/powerpoint/2010/main" val="163364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r>
              <a:rPr lang="en-US" altLang="zh-CN" sz="2000" kern="1400" spc="-5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:29-31  </a:t>
            </a:r>
            <a:r>
              <a:rPr lang="en-GB" altLang="zh-CN" sz="20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24: </a:t>
            </a:r>
            <a:r>
              <a:rPr lang="en-US" altLang="zh-CN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29</a:t>
            </a:r>
            <a:r>
              <a:rPr lang="en-US" altLang="zh-CN" sz="2000" kern="1400" spc="-50" dirty="0">
                <a:ea typeface="SimSun" panose="02010600030101010101" pitchFamily="2" charset="-122"/>
                <a:cs typeface="Times New Roman" panose="02020603050405020304" pitchFamily="18" charset="0"/>
              </a:rPr>
              <a:t>-31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29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“紧接着，那一段灾难的日子过后，太阳昏暗，月亮无光，星星从天空坠下，</a:t>
            </a:r>
            <a:r>
              <a:rPr lang="zh-CN" sz="2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诸天万象震动！</a:t>
            </a:r>
            <a:r>
              <a:rPr lang="en-US" sz="22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</a:t>
            </a:r>
            <a:r>
              <a:rPr lang="en-US" sz="22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30</a:t>
            </a:r>
            <a:r>
              <a:rPr lang="en-GB" sz="2200" baseline="30000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然后，天空就会显现</a:t>
            </a:r>
            <a:r>
              <a:rPr lang="zh-CN" sz="2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人子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的征兆，那时，世上万族都要捶胸痛哭，要望见人子带着能力与大荣耀，</a:t>
            </a:r>
            <a:r>
              <a:rPr lang="zh-CN" sz="2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驾着云朵降临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US" sz="22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31 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他将派出天使，吹响嘹亮的号音，从四方的风，从天的一边到另一边，招聚他拣选的人。”</a:t>
            </a:r>
            <a:endParaRPr lang="en-GB" sz="22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577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60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zh-CN" altLang="en-US" sz="24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启示录纵览（</a:t>
            </a:r>
            <a:r>
              <a:rPr lang="en-US" altLang="zh-CN" sz="24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） 启 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br>
              <a:rPr lang="en-GB" altLang="zh-CN" sz="24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七封印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100">
                <a:ea typeface="SimSun" panose="02010600030101010101" pitchFamily="2" charset="-122"/>
              </a:rPr>
              <a:t>Seven Seals</a:t>
            </a:r>
            <a:br>
              <a:rPr lang="en-GB" altLang="zh-CN" sz="3100" dirty="0">
                <a:ea typeface="SimSun" panose="02010600030101010101" pitchFamily="2" charset="-122"/>
              </a:rPr>
            </a:br>
            <a:br>
              <a:rPr lang="en-GB" altLang="zh-CN" sz="4000" b="1" dirty="0">
                <a:ea typeface="SimSun" panose="02010600030101010101" pitchFamily="2" charset="-122"/>
              </a:rPr>
            </a:br>
            <a:r>
              <a:rPr lang="en-GB" altLang="zh-CN" sz="3600" dirty="0">
                <a:ea typeface="SimSun" panose="02010600030101010101" pitchFamily="2" charset="-122"/>
              </a:rPr>
              <a:t> </a:t>
            </a:r>
            <a:r>
              <a:rPr lang="en-GB" altLang="zh-CN" sz="22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GB" altLang="zh-CN" sz="22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 Revelation book survey (</a:t>
            </a:r>
            <a:r>
              <a:rPr lang="en-US" altLang="zh-CN" sz="22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    chapter 6</a:t>
            </a: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5514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4A40AB-59A0-4F48-947B-DDE7F3816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50" y="0"/>
            <a:ext cx="103030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2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2A16BC-B997-49F2-A86F-3B91E1C7F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523" y="528506"/>
            <a:ext cx="8447714" cy="575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35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8"/>
            <a:ext cx="10515600" cy="499706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  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6:1-8  Revelation 6:1-8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97929"/>
            <a:ext cx="11133667" cy="6239933"/>
          </a:xfrm>
        </p:spPr>
        <p:txBody>
          <a:bodyPr>
            <a:noAutofit/>
          </a:bodyPr>
          <a:lstStyle/>
          <a:p>
            <a:pPr marL="0" indent="0">
              <a:lnSpc>
                <a:spcPts val="38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羔羊揭开七印中的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第一个印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时，我观看，听见四活物之一雷轰似的一声：“你来呀！”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我一看，啊，一匹白马！骑马的拿着弓，受赐了花冠，是个征服者，他一出师，即胜而又胜。</a:t>
            </a:r>
            <a:endParaRPr lang="en-GB" altLang="zh-CN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38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接着，揭开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第二个印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时，我听见第二个活物说：“来呀！”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一匹火红的马应声而出！骑马的已经领命，要从大地夺走太平，叫人们互相残杀；他受赐了一把大刀。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38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揭开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第三个印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时，我听见第三个活物说：“来呀！”我一看，啊，一匹黑马！骑马的手里拿着一架天平。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我听见四活物中间仿佛有个话音，说：“小麦，一升一个银币，大麦，三升一个银币，但橄榄油和酒不可糟蹋。”</a:t>
            </a:r>
            <a:endParaRPr lang="en-GB" altLang="zh-CN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38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揭开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第四个印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时，我听见第四个活物的话音：“来呀！”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我一看，啊，一匹青灰苍白的马！骑马的名字叫“死”，阴间紧随他后面。骑马的受赐了权柄，要用刀剑饥荒瘟疫，再</a:t>
            </a:r>
            <a:r>
              <a:rPr lang="en-GB" alt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加野兽，去杀害大地的四分之一（的人）。</a:t>
            </a:r>
            <a:endParaRPr lang="zh-CN" altLang="en-US" sz="22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8"/>
            <a:ext cx="10515600" cy="499706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  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6:9-17  Revelation 6:9-17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97929"/>
            <a:ext cx="11133667" cy="6239933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揭开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第五个印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时，我望见祭坛底下一个个为了神的圣言，并为了作见证，而遭屠杀的人！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他们高喊：“还要多久，圣洁真实的主子啊，你迟迟不审判大地的居民，不替我们的血申冤？”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只见他们每人获赐一件洁白的长袍，但被告知还须安息片时，直至那些与他们同作奴仆的兄弟，跟自己一样也将遭到杀戮，而达致成全为止。</a:t>
            </a:r>
            <a:endParaRPr lang="en-GB" altLang="zh-CN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12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我还望见，当他揭开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第六个印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时，啊，发生了大地震！太阳昏黑，仿佛粗糙的黑毛布，月亮血红，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天上的星星坠地，好像还没成熟的无花果被一阵狂风刮落。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穹苍突然不见了，仿如书卷捲起，迫使群山海岛都移走别处。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世上的君王、群臣将军财主壮士、所有奴隶和自由人，都藏进山洞岩穴，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向山和岩石说：“压在我们身上，把我们埋了吧，让我们躲避坐宝座者的圣容和羔羊的愤怒！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因为他们烈怒的大日子到了，谁还能站得住？”</a:t>
            </a:r>
            <a:endParaRPr lang="zh-CN" altLang="en-US" sz="22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462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第六印  属“把末后的事情提前说”的内容</a:t>
            </a: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把末后（</a:t>
            </a:r>
            <a:r>
              <a:rPr lang="zh-CN" altLang="en-US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耶稣将近降临）才发生的事，提前述说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>
                <a:ea typeface="SimSun" panose="02010600030101010101" pitchFamily="2" charset="-122"/>
              </a:rPr>
              <a:t>The 6</a:t>
            </a:r>
            <a:r>
              <a:rPr lang="en-US" altLang="zh-CN" sz="3200" baseline="30000">
                <a:ea typeface="SimSun" panose="02010600030101010101" pitchFamily="2" charset="-122"/>
              </a:rPr>
              <a:t>th</a:t>
            </a:r>
            <a:r>
              <a:rPr lang="en-US" altLang="zh-CN" sz="3200">
                <a:ea typeface="SimSun" panose="02010600030101010101" pitchFamily="2" charset="-122"/>
              </a:rPr>
              <a:t> seal:  content </a:t>
            </a:r>
            <a:r>
              <a:rPr lang="en-US" altLang="zh-CN" sz="2800">
                <a:ea typeface="SimSun" panose="02010600030101010101" pitchFamily="2" charset="-122"/>
              </a:rPr>
              <a:t>is proleptic </a:t>
            </a:r>
            <a:br>
              <a:rPr lang="en-GB" altLang="zh-CN" sz="3100">
                <a:ea typeface="SimSun" panose="02010600030101010101" pitchFamily="2" charset="-122"/>
              </a:rPr>
            </a:b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06957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:3-14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24: 3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-14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上得橄榄山，坐定，门徒前来悄悄问他：“请告诉我们，什么时候会有这些事？你的到来和这世代的终结，会有什么样的预兆？”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耶稣答：“你们要小心，不要受人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诱骗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因为会有许多人来冒我的名，口称‘我是基督’，且会骗倒许多人。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你们还会听到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打仗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和打仗的谣传，但是切勿惊惶，因为那是必定要发生的，结局还未到。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当族与族相争，国与国互斗，到处是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饥荒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和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地震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这一切，只是分娩之痛的开始。”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9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“那时，你们要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被交出去受刑、处死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，为了我的名，要被万族所仇视。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那时，许多人会跌倒，互相出卖，彼此结仇。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还有许多假先知起来，诱骗许多人。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而随着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不法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日益猖獗，人们的爱心就冷了。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但那坚忍到底的，终将得救。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而且，这天国的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福音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要向天下宣告，向万族作证，之后，结局才会来到。”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8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:15-28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24: 15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-28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623782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15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“所以，当你们看见但以理先知所说的，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那造成毁灭、致使荒凉的可憎之物站在圣地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——读者须明白，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那时，犹大居民就要逃到山中；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在房顶上的不要下来，不要进屋里拿东西；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在田野间的，他别想回家取外袍。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凡怀孕哺乳却碰上那些日子的人，有祸了！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祈祷吧，但愿不在冬天发生，也不在安息日！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因为那一段日子，将是一场自创世到现在、空前绝后的大灾难。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那段日子若不缩短，没有一个人可以存活；但为了被拣选的人，那段日子必会缩短。”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23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“那时，若有人告诉你们‘看，基督在这里！’或说‘在那里！’千万不要信他。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24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因为会有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假基督假先知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起来，大显神迹奇事，只要可能，他们连被选中的人也会诱骗。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你们听着，我事先警告你们了。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26</a:t>
            </a:r>
            <a:r>
              <a:rPr lang="en-GB" sz="22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同样，若有人告诉你们‘看，他在荒野里！’千万别出去。或者‘看，他在房间里！’也不要信他。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27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因为，就像闪电怎样自东方打下，直亮透西方，人子的到来也是怎样。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28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死尸在哪里，哪里秃鹰聚集。”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75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</TotalTime>
  <Words>1685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SimSun</vt:lpstr>
      <vt:lpstr>Arial</vt:lpstr>
      <vt:lpstr>Calibri</vt:lpstr>
      <vt:lpstr>Calibri Light</vt:lpstr>
      <vt:lpstr>Office Theme</vt:lpstr>
      <vt:lpstr>2021.05.13</vt:lpstr>
      <vt:lpstr>启示录纵览（6） 启 6章  七封印  Seven Seals   the Revelation book survey (6)     chapter 6 </vt:lpstr>
      <vt:lpstr>PowerPoint Presentation</vt:lpstr>
      <vt:lpstr>PowerPoint Presentation</vt:lpstr>
      <vt:lpstr>启示录  6:1-8  Revelation 6:1-8</vt:lpstr>
      <vt:lpstr>启示录  6:9-17  Revelation 6:9-17</vt:lpstr>
      <vt:lpstr>第六印  属“把末后的事情提前说”的内容  把末后（耶稣将近降临）才发生的事，提前述说  The 6th seal:  content is proleptic   </vt:lpstr>
      <vt:lpstr>马太福音 24:3-14  Matthew  24: 3 -14</vt:lpstr>
      <vt:lpstr>马太福音 24:15-28  Matthew  24: 15 -28</vt:lpstr>
      <vt:lpstr>马太福音 24:29-31  Matthew  24: 29-31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2021.02.11</dc:title>
  <dc:creator>KAHANG</dc:creator>
  <cp:lastModifiedBy>KAHANG</cp:lastModifiedBy>
  <cp:revision>111</cp:revision>
  <dcterms:created xsi:type="dcterms:W3CDTF">2021-01-24T20:16:41Z</dcterms:created>
  <dcterms:modified xsi:type="dcterms:W3CDTF">2021-05-20T10:30:38Z</dcterms:modified>
</cp:coreProperties>
</file>